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4v" ContentType="video/unknown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"/>
  </p:notes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71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515"/>
    <p:restoredTop sz="93447"/>
  </p:normalViewPr>
  <p:slideViewPr>
    <p:cSldViewPr snapToGrid="0" snapToObjects="1">
      <p:cViewPr varScale="1">
        <p:scale>
          <a:sx n="56" d="100"/>
          <a:sy n="56" d="100"/>
        </p:scale>
        <p:origin x="184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CE5A86-4290-8A4B-BD15-7144E881F067}" type="datetimeFigureOut">
              <a:rPr lang="en-US" smtClean="0"/>
              <a:t>3/9/19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F1DDBE-256A-EA4B-80EA-08C8421F79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0301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F1DDBE-256A-EA4B-80EA-08C8421F79A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8617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A6E1BB-12F8-8A45-9157-C41FF05BD8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87492B-128D-8B48-AD75-2CCB2A6D7C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B4C500-B562-7345-8D5F-B8675746C4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1F885-0065-D84F-AC8A-382B727B0F16}" type="datetimeFigureOut">
              <a:rPr lang="en-US" smtClean="0"/>
              <a:t>3/9/19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5B7F10-A223-A447-A02D-89523CA061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2499E6-4A06-9F40-B21D-1550056DE8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6ECA8-5607-0944-AA52-0A2EDF5CF2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6490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1AFB63-BCA3-1D47-A498-29CBAF722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7909E7-C7A2-294E-853C-15C158C1F8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D67997-5ACA-BD4D-BF95-A3221BA410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1F885-0065-D84F-AC8A-382B727B0F16}" type="datetimeFigureOut">
              <a:rPr lang="en-US" smtClean="0"/>
              <a:t>3/9/19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A92356-A509-BA4F-A93B-481438F47A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944E97-0044-5046-818D-2990B6E6A6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6ECA8-5607-0944-AA52-0A2EDF5CF2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331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447B145-0EE6-6648-BB53-DF11FE68C65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AC783E2-389C-9343-8F83-E815B29D46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2AB593-D8F5-454D-AEEE-33D3873537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1F885-0065-D84F-AC8A-382B727B0F16}" type="datetimeFigureOut">
              <a:rPr lang="en-US" smtClean="0"/>
              <a:t>3/9/19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517CF3-38A0-0248-A37D-4E40D6515E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43A933-E607-6A4B-808E-4642BA4DE0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6ECA8-5607-0944-AA52-0A2EDF5CF2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1868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002C4F-5C3D-9F40-B3CE-3E18DA560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A9F4A-7E0B-2F4F-B383-7DCE3CAB33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AA59EF-B3CE-8A46-A2A4-43D7830CF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1F885-0065-D84F-AC8A-382B727B0F16}" type="datetimeFigureOut">
              <a:rPr lang="en-US" smtClean="0"/>
              <a:t>3/9/19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70A810-F440-B441-8899-A83D7FE03F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4BFAB9-7BD9-9145-A812-C042436FB3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6ECA8-5607-0944-AA52-0A2EDF5CF2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2276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A62D1D-0020-884C-BB4B-06B65EA2D2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EF6010-C715-ED42-B409-2EF8327590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1F7CAC-EE20-984F-8B41-44420ADEB7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1F885-0065-D84F-AC8A-382B727B0F16}" type="datetimeFigureOut">
              <a:rPr lang="en-US" smtClean="0"/>
              <a:t>3/9/19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FD2986-57EF-4947-8B95-530DAACA18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81C937-B60D-0344-A526-15BD0793A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6ECA8-5607-0944-AA52-0A2EDF5CF2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4084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FEB370-F3F5-E94E-AF42-6BE62DE71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EDAD26-A2E1-894D-A844-6FE79093F9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5FACC1-E190-FD43-ADC4-9423A2B6F1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88B58D-DDAD-164B-9E23-1AED9E8A66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1F885-0065-D84F-AC8A-382B727B0F16}" type="datetimeFigureOut">
              <a:rPr lang="en-US" smtClean="0"/>
              <a:t>3/9/19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EA615E-024D-574D-A8AB-744AF0F595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E3E70D-99D3-2F49-947B-0216A36E37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6ECA8-5607-0944-AA52-0A2EDF5CF2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8201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0B3943-83FA-BB4D-91EC-854B9F3C10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412DC7-C46E-D444-9966-12249026DF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EEE358-6339-D74E-B571-8896169431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04E33F8-43B9-9D44-B2B0-E322EDF8DA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568AD5-23E8-7642-90B6-E2749CD650D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52515F1-A829-4546-8D78-6FAA55F363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1F885-0065-D84F-AC8A-382B727B0F16}" type="datetimeFigureOut">
              <a:rPr lang="en-US" smtClean="0"/>
              <a:t>3/9/19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25C3559-3AE4-AB49-BC92-930D1375DC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EB8FBBD-BAF5-6C4A-B4B5-9ED588B38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6ECA8-5607-0944-AA52-0A2EDF5CF2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9889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B7C45-3CAD-7F42-90D0-5C06EBCBD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0A3287A-494C-BB41-85DF-EFA4C0C221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1F885-0065-D84F-AC8A-382B727B0F16}" type="datetimeFigureOut">
              <a:rPr lang="en-US" smtClean="0"/>
              <a:t>3/9/19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308C0D-B10E-BE4E-BFB0-F65A25C526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A8F19D-9FE1-E046-A290-BD281B41DF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6ECA8-5607-0944-AA52-0A2EDF5CF2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6988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EFD21DC-E3EF-CE4D-B836-4585BB4815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1F885-0065-D84F-AC8A-382B727B0F16}" type="datetimeFigureOut">
              <a:rPr lang="en-US" smtClean="0"/>
              <a:t>3/9/19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B3A44C5-E412-3F49-AF07-F1D3AC956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3CE260-6790-D140-871D-2613F4F43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6ECA8-5607-0944-AA52-0A2EDF5CF2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0909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99FA7-3310-AF4C-9A60-D548DF0E4E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512662-3800-2F4B-B5B7-6B16C80127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1BDE94-D31B-0E49-8849-76121924BC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34057B-AD39-BA4E-B77F-44D6F355DF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1F885-0065-D84F-AC8A-382B727B0F16}" type="datetimeFigureOut">
              <a:rPr lang="en-US" smtClean="0"/>
              <a:t>3/9/19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550591-A1C6-AC42-B13F-A6C4F5682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280302-CBFD-4642-915E-E3DEEDA4F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6ECA8-5607-0944-AA52-0A2EDF5CF2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2159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0BCE5-C99B-A04E-94E0-F3C093BFBB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668325F-EA1C-4B4C-9B86-0A8DFBC9BA2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1DF0CC-0B16-7644-90AC-87F51CC79D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624D34-BA37-3843-AEF2-41DA8A79E4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1F885-0065-D84F-AC8A-382B727B0F16}" type="datetimeFigureOut">
              <a:rPr lang="en-US" smtClean="0"/>
              <a:t>3/9/19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3916B1-35BE-B348-948C-55C9970ABF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7B8908-C05F-1846-8BEA-9E184B25C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6ECA8-5607-0944-AA52-0A2EDF5CF2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0361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4FB9262-C8D8-5443-B4B7-46E74BA918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805E95-7DC7-A44A-9264-A7FB62BD37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B9F3E6-4109-AF47-942F-FD9F741D03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81F885-0065-D84F-AC8A-382B727B0F16}" type="datetimeFigureOut">
              <a:rPr lang="en-US" smtClean="0"/>
              <a:t>3/9/19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262032-BF5C-A842-8092-FC16BF8936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BC7719-A710-2E42-B04F-511A6AECB5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F6ECA8-5607-0944-AA52-0A2EDF5CF2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2676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2" Type="http://schemas.openxmlformats.org/officeDocument/2006/relationships/video" Target="../media/media1.m4v"/><Relationship Id="rId1" Type="http://schemas.microsoft.com/office/2007/relationships/media" Target="../media/media1.m4v"/><Relationship Id="rId6" Type="http://schemas.openxmlformats.org/officeDocument/2006/relationships/image" Target="../media/image2.emf"/><Relationship Id="rId5" Type="http://schemas.openxmlformats.org/officeDocument/2006/relationships/image" Target="../media/image1.jpg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>
            <a:extLst>
              <a:ext uri="{FF2B5EF4-FFF2-40B4-BE49-F238E27FC236}">
                <a16:creationId xmlns:a16="http://schemas.microsoft.com/office/drawing/2014/main" id="{35AD8E03-667E-3446-928A-2E58F92BEA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5076" y="4317874"/>
            <a:ext cx="12192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1F4353-AD7E-F14E-B4F1-E6D03C1516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8560" y="0"/>
            <a:ext cx="5020483" cy="38794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309B7C3-6E4A-5E4F-ACC1-64C6C070EF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99413" y="195293"/>
            <a:ext cx="3495946" cy="575139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FE02346-2A1D-A843-BFFC-D5FE90371A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5076" y="3625328"/>
            <a:ext cx="3892664" cy="278592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7E4FB60-4E12-534C-83CE-37C410BD28FF}"/>
              </a:ext>
            </a:extLst>
          </p:cNvPr>
          <p:cNvSpPr txBox="1"/>
          <p:nvPr/>
        </p:nvSpPr>
        <p:spPr>
          <a:xfrm>
            <a:off x="8832724" y="2982903"/>
            <a:ext cx="25743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H</a:t>
            </a:r>
            <a:r>
              <a:rPr lang="en-US" sz="1400" baseline="30000" dirty="0">
                <a:solidFill>
                  <a:srgbClr val="FF0000"/>
                </a:solidFill>
              </a:rPr>
              <a:t>+</a:t>
            </a:r>
            <a:r>
              <a:rPr lang="en-US" sz="1400" baseline="-25000" dirty="0">
                <a:solidFill>
                  <a:srgbClr val="FF0000"/>
                </a:solidFill>
              </a:rPr>
              <a:t>2  </a:t>
            </a:r>
            <a:r>
              <a:rPr lang="en-US" sz="1400" dirty="0">
                <a:solidFill>
                  <a:srgbClr val="FF0000"/>
                </a:solidFill>
              </a:rPr>
              <a:t>Ionization in strong, ultrafast </a:t>
            </a:r>
          </a:p>
          <a:p>
            <a:r>
              <a:rPr lang="en-US" sz="1400" dirty="0">
                <a:solidFill>
                  <a:srgbClr val="FF0000"/>
                </a:solidFill>
              </a:rPr>
              <a:t>electromagnetic field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31C025A-AA06-6143-B629-85E8529808D5}"/>
              </a:ext>
            </a:extLst>
          </p:cNvPr>
          <p:cNvSpPr txBox="1"/>
          <p:nvPr/>
        </p:nvSpPr>
        <p:spPr>
          <a:xfrm>
            <a:off x="4540373" y="5940477"/>
            <a:ext cx="40549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           Ionization of </a:t>
            </a:r>
            <a:r>
              <a:rPr lang="en-US" sz="1600" dirty="0" err="1">
                <a:solidFill>
                  <a:srgbClr val="FF0000"/>
                </a:solidFill>
              </a:rPr>
              <a:t>Ar</a:t>
            </a:r>
            <a:r>
              <a:rPr lang="en-US" sz="1600" dirty="0">
                <a:solidFill>
                  <a:srgbClr val="FF0000"/>
                </a:solidFill>
              </a:rPr>
              <a:t>(3d) by electron Impact:</a:t>
            </a:r>
          </a:p>
          <a:p>
            <a:r>
              <a:rPr lang="en-US" sz="1600" dirty="0">
                <a:solidFill>
                  <a:srgbClr val="FF0000"/>
                </a:solidFill>
              </a:rPr>
              <a:t>	Experiment(a) and Theory(b)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F38349-3388-5445-9AD1-6073BA29937B}"/>
              </a:ext>
            </a:extLst>
          </p:cNvPr>
          <p:cNvSpPr txBox="1"/>
          <p:nvPr/>
        </p:nvSpPr>
        <p:spPr>
          <a:xfrm>
            <a:off x="1319968" y="6345200"/>
            <a:ext cx="30228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Photoelectron Momentum Distribution for </a:t>
            </a:r>
            <a:r>
              <a:rPr lang="en-US" sz="1200" dirty="0" err="1">
                <a:solidFill>
                  <a:srgbClr val="FF0000"/>
                </a:solidFill>
              </a:rPr>
              <a:t>Ar</a:t>
            </a:r>
            <a:endParaRPr lang="en-US" sz="1200" dirty="0">
              <a:solidFill>
                <a:srgbClr val="FF0000"/>
              </a:solidFill>
            </a:endParaRPr>
          </a:p>
          <a:p>
            <a:r>
              <a:rPr lang="en-US" sz="1200" dirty="0">
                <a:solidFill>
                  <a:srgbClr val="FF0000"/>
                </a:solidFill>
              </a:rPr>
              <a:t>Ionization in Strong Electromagnetic Field</a:t>
            </a:r>
          </a:p>
        </p:txBody>
      </p:sp>
      <p:pic>
        <p:nvPicPr>
          <p:cNvPr id="13" name="movie-R1.6-300eV-1e16-20oc-perp.mov-desktop.m4v">
            <a:hlinkClick r:id="" action="ppaction://media"/>
            <a:extLst>
              <a:ext uri="{FF2B5EF4-FFF2-40B4-BE49-F238E27FC236}">
                <a16:creationId xmlns:a16="http://schemas.microsoft.com/office/drawing/2014/main" id="{B975A07C-5966-E343-997B-5921B2E9AEA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104517" y="44646"/>
            <a:ext cx="4030757" cy="30230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4840E0A-7087-0D40-B094-574328F32FC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51737" y="3837673"/>
            <a:ext cx="3883537" cy="192995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862B39D-430A-3F4F-940A-A0C8F52EC12D}"/>
              </a:ext>
            </a:extLst>
          </p:cNvPr>
          <p:cNvSpPr txBox="1"/>
          <p:nvPr/>
        </p:nvSpPr>
        <p:spPr>
          <a:xfrm>
            <a:off x="8700331" y="5859605"/>
            <a:ext cx="36013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 2-Photon Double Ionization in He: </a:t>
            </a:r>
            <a:r>
              <a:rPr lang="en-US" sz="1600" dirty="0" err="1">
                <a:solidFill>
                  <a:srgbClr val="FF0000"/>
                </a:solidFill>
              </a:rPr>
              <a:t>Approching</a:t>
            </a:r>
            <a:r>
              <a:rPr lang="en-US" sz="1600" dirty="0">
                <a:solidFill>
                  <a:srgbClr val="FF0000"/>
                </a:solidFill>
              </a:rPr>
              <a:t> the </a:t>
            </a:r>
            <a:r>
              <a:rPr lang="en-US" sz="1600" dirty="0" err="1">
                <a:solidFill>
                  <a:srgbClr val="FF0000"/>
                </a:solidFill>
              </a:rPr>
              <a:t>SequentialThreshold</a:t>
            </a:r>
            <a:endParaRPr lang="en-US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3288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0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569</TotalTime>
  <Words>42</Words>
  <Application>Microsoft Macintosh PowerPoint</Application>
  <PresentationFormat>Widescreen</PresentationFormat>
  <Paragraphs>9</Paragraphs>
  <Slides>1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Helvetica Neue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Pamidighantam, Sudhakar V</dc:creator>
  <cp:lastModifiedBy>Schneider, Barry I. (Fed)</cp:lastModifiedBy>
  <cp:revision>30</cp:revision>
  <dcterms:created xsi:type="dcterms:W3CDTF">2019-02-13T17:41:16Z</dcterms:created>
  <dcterms:modified xsi:type="dcterms:W3CDTF">2019-03-09T21:01:39Z</dcterms:modified>
</cp:coreProperties>
</file>